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54" d="100"/>
          <a:sy n="54" d="100"/>
        </p:scale>
        <p:origin x="984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DCB95-C1E2-4C44-9394-B9B058CA8196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900DE0-8373-C840-80A4-872B36969C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63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900DE0-8373-C840-80A4-872B36969C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84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2174-0D86-F036-D096-3A1CDFCA3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531A4-51D7-BFD3-A858-79B0C1768D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331AE-FAD3-0023-A489-2E184EAA7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FA478-EB70-CDDA-FED3-67F1496E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2C4E-F0F1-7D64-CAE9-48134E39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3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BB6C-2071-395A-7A33-D314C188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3FCD98-16DC-EBDE-A47C-DD19D42A5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249D-12A9-7DA5-5DC7-2F34F9E5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D75B4-02CE-5B1F-85B1-98845DEE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7C973-377A-A5FC-6A85-087E37CC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5E65F-4F61-9256-47B9-0A2112D71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902ACF-01CB-A400-7FDB-CF41A4F06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1CE6-E86F-512F-DD55-29D50E0D8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3CBE1-6D48-6803-79E9-B9FBAEFB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3BABA-48A2-1CA7-1E4C-B96B9343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49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12F0-3285-EB66-52CB-76A8607B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022AF-7368-0193-4A07-C1F989A7F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7AFB1-C97E-550B-01B6-8018134C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3100-955F-D7FF-D2A1-12F7865E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4BB41-FDDF-1CB7-6F68-FE7C6A652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6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380E-1635-DF22-51F2-A138B5C5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9355B-2CA3-CB69-CF01-8869AF0F7B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702B-583B-8845-3916-6BB918DE8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A3B3E-8C69-B70F-E00C-A13EF5F78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E0931-B6BD-D3A2-0F6B-F2038188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9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09C4-E2F3-A015-F75B-D5EB50198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BBA3-8B45-CD94-0E92-AE6C08ADA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E56954-0CB2-1E86-8D4B-AF583F96AD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634B5-A3E3-EC05-EF33-546E3392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777A5-7C0C-F4FF-6E40-BE4E1E01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11921-D72E-A398-9347-C2A5D3E55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9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3E6B-86B8-ABC9-B06F-81375C9A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380B0-740B-6A35-82F0-EA2F2F983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0983B-41B8-A9F9-EE44-A8D98EC8B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3451D-7589-0D93-2144-441653CA0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58D75-A910-F68A-1CAB-EB49B8C3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17F61-BB9E-CA3A-3A3E-1867D72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9038D4-8B49-6254-1440-D01378944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B10B4-D93B-1813-801E-53777B15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5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2451-CF87-45CE-0D4F-E9B8E3E8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F7A51-5134-8938-BDBF-05AD7A111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12F87-8629-421A-0EE7-76C8C6D1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BAF41-2157-EBEF-0125-7B9788FC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1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FF99F5-2937-BCAD-732B-12E8EFD6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CF3440-79AF-0002-6E51-778EAA2E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6E89E-9326-0DA8-4C7E-4487D1BC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6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A4586-3F97-BC6C-5A40-FFCF1F33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F9FB5-1FF2-A7FA-19DB-87116054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0FA5B-096A-7440-C4F2-5047655BC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238CF-360C-96EB-0099-54EF38E2A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93560-14C4-35F1-8A5C-DE666325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3229C-F6FE-004A-914B-5AA031E1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2E48-194C-2054-A9B6-8277AE74E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C0720-CB57-966D-DCB6-CEC4EE71B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B7B32-A96D-7791-73B7-B58A041B35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29FDF-DD47-87CD-5087-AFCA6A868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399AD-325D-4CCF-E0F7-0A06B690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F02E1-0EF3-50EB-8FC3-FC3140B6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8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36083-B5CD-3CA1-ADAC-95E52AC9F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5F01-9586-639E-C611-64DB8B7D5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6BB5B-FE62-46AD-B7D1-D6E142F38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5EB1C1-BF17-6C4E-8B32-18F04FCD8AF2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7790C-8B28-FF93-6025-650A301C5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FAEB1-A07B-22D6-91E5-15AC2ED2EB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0E0D7-2D2E-1D4B-9C27-49F23003A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8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蔣榮先 - Graduate Program of Artificial Intelligence">
            <a:extLst>
              <a:ext uri="{FF2B5EF4-FFF2-40B4-BE49-F238E27FC236}">
                <a16:creationId xmlns:a16="http://schemas.microsoft.com/office/drawing/2014/main" id="{92048F06-F639-CFC6-1569-115CC35509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3779" r="4536" b="428"/>
          <a:stretch>
            <a:fillRect/>
          </a:stretch>
        </p:blipFill>
        <p:spPr bwMode="auto">
          <a:xfrm>
            <a:off x="1221300" y="841313"/>
            <a:ext cx="4320000" cy="4319998"/>
          </a:xfrm>
          <a:prstGeom prst="roundRect">
            <a:avLst>
              <a:gd name="adj" fmla="val 17798"/>
            </a:avLst>
          </a:prstGeom>
          <a:ln>
            <a:noFill/>
          </a:ln>
          <a:effectLst>
            <a:outerShdw sx="1000" sy="1000" algn="tl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 ảnh.">
            <a:extLst>
              <a:ext uri="{FF2B5EF4-FFF2-40B4-BE49-F238E27FC236}">
                <a16:creationId xmlns:a16="http://schemas.microsoft.com/office/drawing/2014/main" id="{19934A68-0DAE-D7B7-0330-A04DF7E0B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1636" r="2355" b="33829"/>
          <a:stretch>
            <a:fillRect/>
          </a:stretch>
        </p:blipFill>
        <p:spPr bwMode="auto">
          <a:xfrm>
            <a:off x="5646996" y="841312"/>
            <a:ext cx="4320000" cy="4319999"/>
          </a:xfrm>
          <a:prstGeom prst="roundRect">
            <a:avLst>
              <a:gd name="adj" fmla="val 17291"/>
            </a:avLst>
          </a:prstGeom>
          <a:ln>
            <a:noFill/>
          </a:ln>
          <a:effectLst>
            <a:outerShdw sx="1000" sy="1000" algn="tl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291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hông có mô tả ảnh.">
            <a:extLst>
              <a:ext uri="{FF2B5EF4-FFF2-40B4-BE49-F238E27FC236}">
                <a16:creationId xmlns:a16="http://schemas.microsoft.com/office/drawing/2014/main" id="{A5A38834-18B5-49E2-6E1C-B5F56FD91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35424" r="429" b="7952"/>
          <a:stretch>
            <a:fillRect/>
          </a:stretch>
        </p:blipFill>
        <p:spPr bwMode="auto">
          <a:xfrm>
            <a:off x="5205664" y="-3720358"/>
            <a:ext cx="359907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F825509-0ADA-554E-366F-9675348F9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r="11001"/>
          <a:stretch>
            <a:fillRect/>
          </a:stretch>
        </p:blipFill>
        <p:spPr bwMode="auto">
          <a:xfrm>
            <a:off x="1158240" y="-3720358"/>
            <a:ext cx="3599078" cy="2743200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333333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2966D-304C-5573-3037-626BDAC794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59" r="4268" b="14870"/>
          <a:stretch>
            <a:fillRect/>
          </a:stretch>
        </p:blipFill>
        <p:spPr>
          <a:xfrm>
            <a:off x="9051264" y="-3720358"/>
            <a:ext cx="3599078" cy="2743200"/>
          </a:xfrm>
          <a:prstGeom prst="rect">
            <a:avLst/>
          </a:prstGeom>
        </p:spPr>
      </p:pic>
      <p:pic>
        <p:nvPicPr>
          <p:cNvPr id="6" name="Picture 5" descr="A gold trophy with a robot&#10;&#10;AI-generated content may be incorrect.">
            <a:extLst>
              <a:ext uri="{FF2B5EF4-FFF2-40B4-BE49-F238E27FC236}">
                <a16:creationId xmlns:a16="http://schemas.microsoft.com/office/drawing/2014/main" id="{2A15E1B9-CC92-DA96-5F90-82F79FFA61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011" t="1152" b="9654"/>
          <a:stretch>
            <a:fillRect/>
          </a:stretch>
        </p:blipFill>
        <p:spPr>
          <a:xfrm rot="5400000">
            <a:off x="-5481202" y="-1053581"/>
            <a:ext cx="2743200" cy="3599078"/>
          </a:xfrm>
          <a:prstGeom prst="rect">
            <a:avLst/>
          </a:prstGeom>
        </p:spPr>
      </p:pic>
      <p:pic>
        <p:nvPicPr>
          <p:cNvPr id="8" name="Picture 7" descr="A person standing next to a machine&#10;&#10;AI-generated content may be incorrect.">
            <a:extLst>
              <a:ext uri="{FF2B5EF4-FFF2-40B4-BE49-F238E27FC236}">
                <a16:creationId xmlns:a16="http://schemas.microsoft.com/office/drawing/2014/main" id="{9A695B03-393E-3FB4-8DE9-B3C04AB0F1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161" r="27673"/>
          <a:stretch>
            <a:fillRect/>
          </a:stretch>
        </p:blipFill>
        <p:spPr>
          <a:xfrm rot="5400000">
            <a:off x="1586178" y="-680603"/>
            <a:ext cx="2743202" cy="3599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0EB60-1FAC-9101-4764-ACB5E2DA15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2" t="14784"/>
          <a:stretch>
            <a:fillRect/>
          </a:stretch>
        </p:blipFill>
        <p:spPr>
          <a:xfrm>
            <a:off x="9051264" y="-225297"/>
            <a:ext cx="3599078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5C3F7-2EFC-8DF5-8948-B04ED82A1B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710" t="-15" r="11933" b="8894"/>
          <a:stretch>
            <a:fillRect/>
          </a:stretch>
        </p:blipFill>
        <p:spPr>
          <a:xfrm>
            <a:off x="5205664" y="2995866"/>
            <a:ext cx="3599078" cy="27432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BD43F-7B67-18FC-097A-74392CEE78D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178" r="4599"/>
          <a:stretch>
            <a:fillRect/>
          </a:stretch>
        </p:blipFill>
        <p:spPr>
          <a:xfrm>
            <a:off x="13946481" y="0"/>
            <a:ext cx="3599078" cy="2743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D1C4E-2158-2C86-57B4-976F1A358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2" b="5448"/>
          <a:stretch>
            <a:fillRect/>
          </a:stretch>
        </p:blipFill>
        <p:spPr>
          <a:xfrm>
            <a:off x="18151258" y="3038090"/>
            <a:ext cx="3599078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C385E-4F3A-3A32-D82F-E63FCED8BBA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-2" t="7413" b="7413"/>
          <a:stretch>
            <a:fillRect/>
          </a:stretch>
        </p:blipFill>
        <p:spPr>
          <a:xfrm>
            <a:off x="9231399" y="3038090"/>
            <a:ext cx="3599078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AF35B7-50C6-669F-A28A-289185D1872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705"/>
          <a:stretch>
            <a:fillRect/>
          </a:stretch>
        </p:blipFill>
        <p:spPr>
          <a:xfrm>
            <a:off x="5205664" y="-252665"/>
            <a:ext cx="3599078" cy="274319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A4F0E8A-9F48-3CEC-D6C0-72F5BB951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4" r="13115"/>
          <a:stretch>
            <a:fillRect/>
          </a:stretch>
        </p:blipFill>
        <p:spPr bwMode="auto">
          <a:xfrm>
            <a:off x="1179929" y="2971800"/>
            <a:ext cx="3599078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2DAF3C-FF5E-EA8F-6E2C-C98DF75E867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2555"/>
          <a:stretch>
            <a:fillRect/>
          </a:stretch>
        </p:blipFill>
        <p:spPr>
          <a:xfrm>
            <a:off x="13445275" y="3038091"/>
            <a:ext cx="3599078" cy="2743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696B0C-E3E4-E43B-9769-8A3B5F5B8A6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4010" r="4010" b="683"/>
          <a:stretch>
            <a:fillRect/>
          </a:stretch>
        </p:blipFill>
        <p:spPr>
          <a:xfrm>
            <a:off x="1158240" y="6439495"/>
            <a:ext cx="3599078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223001-C2DE-5B12-1263-BE1AED424933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9387" r="9387" b="683"/>
          <a:stretch>
            <a:fillRect/>
          </a:stretch>
        </p:blipFill>
        <p:spPr>
          <a:xfrm>
            <a:off x="-5060759" y="-4391527"/>
            <a:ext cx="3599078" cy="27432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52452A-F6BE-AA53-68D8-ABEACB91041D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l="3593" r="4831" b="683"/>
          <a:stretch>
            <a:fillRect/>
          </a:stretch>
        </p:blipFill>
        <p:spPr>
          <a:xfrm>
            <a:off x="5285957" y="6439495"/>
            <a:ext cx="3648425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BD985F-2887-04EF-2797-E5119AE3863E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6348" t="5088" r="6348" b="14828"/>
          <a:stretch>
            <a:fillRect/>
          </a:stretch>
        </p:blipFill>
        <p:spPr>
          <a:xfrm>
            <a:off x="13946481" y="-3720358"/>
            <a:ext cx="359907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03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潘班</dc:creator>
  <cp:lastModifiedBy>潘班</cp:lastModifiedBy>
  <cp:revision>5</cp:revision>
  <dcterms:created xsi:type="dcterms:W3CDTF">2025-08-12T11:32:30Z</dcterms:created>
  <dcterms:modified xsi:type="dcterms:W3CDTF">2025-08-12T19:28:52Z</dcterms:modified>
</cp:coreProperties>
</file>